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90" r:id="rId5"/>
    <p:sldId id="296" r:id="rId6"/>
    <p:sldId id="293" r:id="rId7"/>
    <p:sldId id="294" r:id="rId8"/>
    <p:sldId id="292" r:id="rId9"/>
    <p:sldId id="270" r:id="rId10"/>
    <p:sldId id="265" r:id="rId11"/>
    <p:sldId id="285" r:id="rId12"/>
    <p:sldId id="286" r:id="rId13"/>
    <p:sldId id="287" r:id="rId14"/>
    <p:sldId id="288" r:id="rId15"/>
    <p:sldId id="297" r:id="rId16"/>
    <p:sldId id="299" r:id="rId17"/>
    <p:sldId id="298" r:id="rId18"/>
    <p:sldId id="295" r:id="rId19"/>
    <p:sldId id="291" r:id="rId20"/>
  </p:sldIdLst>
  <p:sldSz cx="9144000" cy="5143500" type="screen16x9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6" d="100"/>
          <a:sy n="176" d="100"/>
        </p:scale>
        <p:origin x="-1320" y="-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42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46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12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46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27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7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54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73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796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88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F1A38-5B76-4E1F-A518-2269EE345137}" type="datetimeFigureOut">
              <a:rPr lang="nl-NL" smtClean="0"/>
              <a:t>03-12-19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57906-7705-45F9-B614-52CF658FFD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03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031691"/>
            <a:ext cx="7772400" cy="1102519"/>
          </a:xfrm>
        </p:spPr>
        <p:txBody>
          <a:bodyPr>
            <a:normAutofit/>
          </a:bodyPr>
          <a:lstStyle/>
          <a:p>
            <a:r>
              <a:rPr lang="nl-NL" sz="6000" dirty="0"/>
              <a:t>Ons onderwijs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28 november 2019</a:t>
            </a:r>
            <a:endParaRPr lang="nl-NL" dirty="0"/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700253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nl-NL" sz="3600" b="1" dirty="0"/>
              <a:t>Lestijden 60 min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97565"/>
            <a:ext cx="8229600" cy="3697058"/>
          </a:xfrm>
        </p:spPr>
        <p:txBody>
          <a:bodyPr/>
          <a:lstStyle/>
          <a:p>
            <a:pPr marL="0" indent="0">
              <a:buNone/>
            </a:pPr>
            <a:r>
              <a:rPr lang="nl-NL" sz="2400" dirty="0" smtClean="0"/>
              <a:t>    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97565"/>
            <a:ext cx="7920880" cy="3807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31880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/>
              <a:t>	Rooster Amin B1c</a:t>
            </a:r>
            <a:endParaRPr lang="nl-NL" sz="36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6"/>
          <a:stretch/>
        </p:blipFill>
        <p:spPr bwMode="auto">
          <a:xfrm>
            <a:off x="6067500" y="1"/>
            <a:ext cx="2016224" cy="154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7595"/>
            <a:ext cx="8975070" cy="2629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32327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Maatwerkkeuze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brugklas</a:t>
            </a:r>
            <a:endParaRPr lang="nl-NL" sz="36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7" y="951572"/>
            <a:ext cx="5231787" cy="382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36634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3600" b="1" dirty="0" smtClean="0"/>
              <a:t>	Rooster Fleur H4b</a:t>
            </a:r>
            <a:endParaRPr lang="nl-NL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6"/>
          <a:stretch/>
        </p:blipFill>
        <p:spPr bwMode="auto">
          <a:xfrm>
            <a:off x="5724131" y="77638"/>
            <a:ext cx="3080717" cy="2158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98" y="1437624"/>
            <a:ext cx="8976733" cy="225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737175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Maatwerkkeuze</a:t>
            </a:r>
            <a:r>
              <a:rPr lang="en-US" b="1" dirty="0"/>
              <a:t> </a:t>
            </a:r>
            <a:r>
              <a:rPr lang="en-US" b="1" dirty="0" err="1"/>
              <a:t>h</a:t>
            </a:r>
            <a:r>
              <a:rPr lang="en-US" b="1" dirty="0" err="1" smtClean="0"/>
              <a:t>avo</a:t>
            </a:r>
            <a:r>
              <a:rPr lang="en-US" b="1" dirty="0" smtClean="0"/>
              <a:t> 4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61661"/>
            <a:ext cx="5396690" cy="203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61945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907704" y="1761660"/>
            <a:ext cx="7236296" cy="3240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stuurgroep met leerlingen en docenten</a:t>
            </a:r>
          </a:p>
          <a:p>
            <a:endParaRPr lang="nl-NL" dirty="0"/>
          </a:p>
          <a:p>
            <a:r>
              <a:rPr lang="nl-NL" dirty="0" smtClean="0"/>
              <a:t>De vakgroepen: </a:t>
            </a:r>
          </a:p>
          <a:p>
            <a:pPr lvl="1"/>
            <a:r>
              <a:rPr lang="nl-NL" dirty="0" smtClean="0"/>
              <a:t>60 min didactiek</a:t>
            </a:r>
          </a:p>
          <a:p>
            <a:pPr lvl="1"/>
            <a:r>
              <a:rPr lang="nl-NL" dirty="0" smtClean="0"/>
              <a:t>Reguliere programma’s herschrijven </a:t>
            </a:r>
          </a:p>
          <a:p>
            <a:pPr lvl="1"/>
            <a:r>
              <a:rPr lang="nl-NL" dirty="0" smtClean="0"/>
              <a:t>Maatwerkprogramma’s schrijven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902212" y="1122733"/>
            <a:ext cx="3941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Wat we nu doen?</a:t>
            </a:r>
            <a:endParaRPr lang="nl-N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65653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907704" y="1761660"/>
            <a:ext cx="7236296" cy="324036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De organisatie:</a:t>
            </a:r>
            <a:endParaRPr lang="nl-NL" dirty="0"/>
          </a:p>
          <a:p>
            <a:pPr lvl="1"/>
            <a:r>
              <a:rPr lang="nl-NL" dirty="0" smtClean="0"/>
              <a:t>(proef)rooster</a:t>
            </a:r>
          </a:p>
          <a:p>
            <a:pPr lvl="1"/>
            <a:r>
              <a:rPr lang="nl-NL" dirty="0" smtClean="0"/>
              <a:t>Inrichting gebouw</a:t>
            </a:r>
          </a:p>
          <a:p>
            <a:pPr lvl="0"/>
            <a:endParaRPr lang="nl-NL" dirty="0" smtClean="0"/>
          </a:p>
          <a:p>
            <a:pPr lvl="0"/>
            <a:r>
              <a:rPr lang="nl-NL" dirty="0" smtClean="0"/>
              <a:t>Leerlingen </a:t>
            </a:r>
          </a:p>
          <a:p>
            <a:pPr lvl="1"/>
            <a:r>
              <a:rPr lang="nl-NL" dirty="0" smtClean="0"/>
              <a:t>informeren en meenemen in nieuwe aanpak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902212" y="1122733"/>
            <a:ext cx="3941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Wat we nu doen?</a:t>
            </a:r>
            <a:endParaRPr lang="nl-N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20460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907704" y="1761660"/>
            <a:ext cx="6779096" cy="324036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Hoe we evalueren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902213" y="1122733"/>
            <a:ext cx="2147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Evaluatie </a:t>
            </a:r>
            <a:endParaRPr lang="nl-NL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27759"/>
              </p:ext>
            </p:extLst>
          </p:nvPr>
        </p:nvGraphicFramePr>
        <p:xfrm>
          <a:off x="395538" y="1748140"/>
          <a:ext cx="8568953" cy="33476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8548"/>
                <a:gridCol w="2492732"/>
                <a:gridCol w="4907673"/>
              </a:tblGrid>
              <a:tr h="144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 dirty="0">
                          <a:effectLst/>
                        </a:rPr>
                        <a:t>wanneer</a:t>
                      </a:r>
                      <a:endParaRPr lang="nl-NL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wat 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800">
                          <a:effectLst/>
                        </a:rPr>
                        <a:t>hoe</a:t>
                      </a:r>
                      <a:endParaRPr lang="nl-NL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946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December 2020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effectLst/>
                        </a:rPr>
                        <a:t>1</a:t>
                      </a:r>
                      <a:r>
                        <a:rPr lang="nl-NL" sz="900" baseline="30000" dirty="0">
                          <a:effectLst/>
                        </a:rPr>
                        <a:t>e</a:t>
                      </a:r>
                      <a:r>
                        <a:rPr lang="nl-NL" sz="900" dirty="0">
                          <a:effectLst/>
                        </a:rPr>
                        <a:t> Toetsing alle doelen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Enquêtes voor leerlingen, collegae en ouders.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Verdiepende gesprekken met de vakgroepen. (uitvoering door externe partij)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Verdiepende gesprekken met de afdelingen (co’s)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Verdiepende gesprekken met de leerlingenraad en </a:t>
                      </a:r>
                      <a:r>
                        <a:rPr lang="nl-NL" sz="900" dirty="0" err="1">
                          <a:effectLst/>
                        </a:rPr>
                        <a:t>leerlingpanels</a:t>
                      </a:r>
                      <a:r>
                        <a:rPr lang="nl-NL" sz="900" dirty="0">
                          <a:effectLst/>
                        </a:rPr>
                        <a:t> per afdeling.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47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Januari 2020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>
                          <a:effectLst/>
                        </a:rPr>
                        <a:t>Inventarisatie resultaten 1</a:t>
                      </a:r>
                      <a:r>
                        <a:rPr lang="nl-NL" sz="900" baseline="30000">
                          <a:effectLst/>
                        </a:rPr>
                        <a:t>e</a:t>
                      </a:r>
                      <a:r>
                        <a:rPr lang="nl-NL" sz="900">
                          <a:effectLst/>
                        </a:rPr>
                        <a:t> toetsing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>
                          <a:effectLst/>
                        </a:rPr>
                        <a:t>Verbeterpunten opstellen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In overleg met SMR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946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April 2020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2</a:t>
                      </a:r>
                      <a:r>
                        <a:rPr lang="nl-NL" sz="900" baseline="30000">
                          <a:effectLst/>
                        </a:rPr>
                        <a:t>e</a:t>
                      </a:r>
                      <a:r>
                        <a:rPr lang="nl-NL" sz="900">
                          <a:effectLst/>
                        </a:rPr>
                        <a:t> Toetsing alle doelen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Enquêtes voor leerlingen, collegae en ouders.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Verdiepende gesprekken met de vakgroepen. (uitvoering door externe partij)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Verdiepende gesprekken met de afdelingen (co’s)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Verdiepende gesprekken met de leerlingenraad en </a:t>
                      </a:r>
                      <a:r>
                        <a:rPr lang="nl-NL" sz="900" dirty="0" err="1">
                          <a:effectLst/>
                        </a:rPr>
                        <a:t>leerlingpanels</a:t>
                      </a:r>
                      <a:r>
                        <a:rPr lang="nl-NL" sz="900" dirty="0">
                          <a:effectLst/>
                        </a:rPr>
                        <a:t> per afdeling.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Mei 2020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>
                          <a:effectLst/>
                        </a:rPr>
                        <a:t>Inventarisatie resultaten 2</a:t>
                      </a:r>
                      <a:r>
                        <a:rPr lang="nl-NL" sz="900" baseline="30000">
                          <a:effectLst/>
                        </a:rPr>
                        <a:t>e</a:t>
                      </a:r>
                      <a:r>
                        <a:rPr lang="nl-NL" sz="900">
                          <a:effectLst/>
                        </a:rPr>
                        <a:t> toetsing en check op opgestelde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Verbeterpunten.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In overleg met SMR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>
                          <a:effectLst/>
                        </a:rPr>
                        <a:t>Mei 2020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>
                          <a:effectLst/>
                        </a:rPr>
                        <a:t>Evaluatie plan vaststellen 2021-2022</a:t>
                      </a:r>
                      <a:endParaRPr lang="nl-NL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nl-NL" sz="900" dirty="0">
                          <a:effectLst/>
                        </a:rPr>
                        <a:t>SL en SMR</a:t>
                      </a:r>
                      <a:endParaRPr lang="nl-NL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</a:tbl>
          </a:graphicData>
        </a:graphic>
      </p:graphicFrame>
      <p:sp>
        <p:nvSpPr>
          <p:cNvPr id="8" name="Rechthoek 7"/>
          <p:cNvSpPr/>
          <p:nvPr/>
        </p:nvSpPr>
        <p:spPr>
          <a:xfrm rot="21006247">
            <a:off x="1514903" y="2552599"/>
            <a:ext cx="5941443" cy="1890210"/>
          </a:xfrm>
          <a:prstGeom prst="rect">
            <a:avLst/>
          </a:prstGeom>
          <a:solidFill>
            <a:srgbClr val="FFFFFF">
              <a:alpha val="7882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dirty="0" smtClean="0">
                <a:solidFill>
                  <a:schemeClr val="tx1"/>
                </a:solidFill>
              </a:rPr>
              <a:t>Evaluatie proces en resultaat met:</a:t>
            </a:r>
          </a:p>
          <a:p>
            <a:r>
              <a:rPr lang="nl-NL" sz="3200" dirty="0" smtClean="0">
                <a:solidFill>
                  <a:schemeClr val="tx1"/>
                </a:solidFill>
              </a:rPr>
              <a:t>- leerlingen,</a:t>
            </a:r>
          </a:p>
          <a:p>
            <a:r>
              <a:rPr lang="nl-NL" sz="3200" dirty="0" smtClean="0">
                <a:solidFill>
                  <a:schemeClr val="tx1"/>
                </a:solidFill>
              </a:rPr>
              <a:t>- collega’s</a:t>
            </a:r>
          </a:p>
          <a:p>
            <a:r>
              <a:rPr lang="nl-NL" sz="3200" dirty="0" smtClean="0">
                <a:solidFill>
                  <a:schemeClr val="tx1"/>
                </a:solidFill>
              </a:rPr>
              <a:t>- ouders</a:t>
            </a:r>
            <a:endParaRPr lang="nl-N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4365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907704" y="1761660"/>
            <a:ext cx="6779096" cy="324036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902212" y="1122733"/>
            <a:ext cx="1937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Vragen?</a:t>
            </a:r>
            <a:endParaRPr lang="nl-NL" sz="32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Afbeeldingsresultaat voor vr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95" y="1977685"/>
            <a:ext cx="5886810" cy="303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5214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031691"/>
            <a:ext cx="7772400" cy="1102519"/>
          </a:xfrm>
        </p:spPr>
        <p:txBody>
          <a:bodyPr>
            <a:normAutofit/>
          </a:bodyPr>
          <a:lstStyle/>
          <a:p>
            <a:r>
              <a:rPr lang="nl-NL" sz="6000" dirty="0"/>
              <a:t>Ons onderwijs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28 november 2019</a:t>
            </a:r>
            <a:endParaRPr lang="nl-NL" dirty="0"/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015622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907704" y="1761660"/>
            <a:ext cx="6779096" cy="3240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Welkom heten</a:t>
            </a:r>
          </a:p>
          <a:p>
            <a:pPr marL="0" indent="0">
              <a:buNone/>
            </a:pPr>
            <a:r>
              <a:rPr lang="nl-NL" dirty="0" smtClean="0"/>
              <a:t>- Film</a:t>
            </a:r>
          </a:p>
          <a:p>
            <a:pPr marL="0" indent="0">
              <a:buNone/>
            </a:pPr>
            <a:r>
              <a:rPr lang="nl-NL" dirty="0" smtClean="0"/>
              <a:t>- Waarom?</a:t>
            </a:r>
          </a:p>
          <a:p>
            <a:pPr marL="0" indent="0">
              <a:buNone/>
            </a:pPr>
            <a:r>
              <a:rPr lang="nl-NL" dirty="0" smtClean="0"/>
              <a:t>- In de praktijk</a:t>
            </a:r>
          </a:p>
          <a:p>
            <a:pPr marL="0" indent="0">
              <a:buNone/>
            </a:pPr>
            <a:r>
              <a:rPr lang="nl-NL" dirty="0" smtClean="0"/>
              <a:t>- Met elkaar in gesprek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902213" y="1122733"/>
            <a:ext cx="26823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>
                <a:solidFill>
                  <a:schemeClr val="bg1"/>
                </a:solidFill>
              </a:rPr>
              <a:t>P</a:t>
            </a:r>
            <a:r>
              <a:rPr lang="nl-NL" sz="4000" b="1" dirty="0" smtClean="0">
                <a:solidFill>
                  <a:schemeClr val="bg1"/>
                </a:solidFill>
              </a:rPr>
              <a:t>rogramma</a:t>
            </a:r>
            <a:endParaRPr lang="nl-N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33413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907704" y="1761660"/>
            <a:ext cx="6779096" cy="32403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Op de site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902213" y="1122733"/>
            <a:ext cx="10893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Film</a:t>
            </a:r>
            <a:endParaRPr lang="nl-N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0904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5"/>
          <p:cNvSpPr txBox="1"/>
          <p:nvPr/>
        </p:nvSpPr>
        <p:spPr>
          <a:xfrm>
            <a:off x="1902213" y="1122733"/>
            <a:ext cx="2269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Waarom?</a:t>
            </a:r>
            <a:endParaRPr lang="nl-NL" sz="32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Afbeeldingsresultaat voor growth mind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94898"/>
            <a:ext cx="5760640" cy="262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1401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vak 5"/>
          <p:cNvSpPr txBox="1"/>
          <p:nvPr/>
        </p:nvSpPr>
        <p:spPr>
          <a:xfrm>
            <a:off x="1902213" y="1122733"/>
            <a:ext cx="2269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Waarom?</a:t>
            </a:r>
            <a:endParaRPr lang="nl-NL" sz="3200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9" t="4799" r="9651" b="4728"/>
          <a:stretch/>
        </p:blipFill>
        <p:spPr bwMode="auto">
          <a:xfrm>
            <a:off x="113356" y="1719429"/>
            <a:ext cx="8933922" cy="3422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637964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907704" y="1761660"/>
            <a:ext cx="6912768" cy="32403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Maatwerk (</a:t>
            </a:r>
            <a:r>
              <a:rPr lang="nl-NL" i="1" dirty="0"/>
              <a:t>verdieping en versterking</a:t>
            </a:r>
            <a:r>
              <a:rPr lang="nl-NL" dirty="0" smtClean="0"/>
              <a:t>)</a:t>
            </a:r>
          </a:p>
          <a:p>
            <a:pPr>
              <a:buFontTx/>
              <a:buChar char="-"/>
            </a:pPr>
            <a:r>
              <a:rPr lang="nl-NL" dirty="0" smtClean="0"/>
              <a:t>Eigenaarschap stimuleren</a:t>
            </a:r>
          </a:p>
          <a:p>
            <a:pPr>
              <a:buFontTx/>
              <a:buChar char="-"/>
            </a:pPr>
            <a:r>
              <a:rPr lang="nl-NL" dirty="0" smtClean="0"/>
              <a:t>Ruimte </a:t>
            </a:r>
            <a:r>
              <a:rPr lang="nl-NL" dirty="0"/>
              <a:t>om te </a:t>
            </a:r>
            <a:r>
              <a:rPr lang="nl-NL" dirty="0" smtClean="0"/>
              <a:t>groeien</a:t>
            </a:r>
          </a:p>
          <a:p>
            <a:pPr>
              <a:buFontTx/>
              <a:buChar char="-"/>
            </a:pPr>
            <a:r>
              <a:rPr lang="nl-NL" dirty="0" smtClean="0"/>
              <a:t>Passend bij deze tijd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1902213" y="1122733"/>
            <a:ext cx="1728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Ruimte</a:t>
            </a:r>
            <a:endParaRPr lang="nl-N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42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907704" y="1761660"/>
            <a:ext cx="6779096" cy="3240360"/>
          </a:xfrm>
        </p:spPr>
        <p:txBody>
          <a:bodyPr/>
          <a:lstStyle/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Versterkt mentoraat</a:t>
            </a:r>
          </a:p>
          <a:p>
            <a:pPr>
              <a:buFontTx/>
              <a:buChar char="-"/>
            </a:pPr>
            <a:r>
              <a:rPr lang="nl-NL" dirty="0" smtClean="0"/>
              <a:t>Persoonlijke aandacht</a:t>
            </a:r>
          </a:p>
          <a:p>
            <a:pPr>
              <a:buFontTx/>
              <a:buChar char="-"/>
            </a:pPr>
            <a:r>
              <a:rPr lang="nl-NL" dirty="0" smtClean="0"/>
              <a:t>Contact met u als ouders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902213" y="1122733"/>
            <a:ext cx="19159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Richting</a:t>
            </a:r>
            <a:endParaRPr lang="nl-N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42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Ons onderwijs </a:t>
            </a:r>
          </a:p>
        </p:txBody>
      </p:sp>
      <p:pic>
        <p:nvPicPr>
          <p:cNvPr id="4" name="Afbeelding 3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907704" y="1761660"/>
            <a:ext cx="6779096" cy="324036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902213" y="1122733"/>
            <a:ext cx="11311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Rust</a:t>
            </a:r>
            <a:endParaRPr lang="nl-NL" sz="3200" b="1" dirty="0">
              <a:solidFill>
                <a:schemeClr val="bg1"/>
              </a:solidFill>
            </a:endParaRPr>
          </a:p>
        </p:txBody>
      </p:sp>
      <p:sp>
        <p:nvSpPr>
          <p:cNvPr id="8" name="Tijdelijke aanduiding voor inhoud 4"/>
          <p:cNvSpPr txBox="1">
            <a:spLocks/>
          </p:cNvSpPr>
          <p:nvPr/>
        </p:nvSpPr>
        <p:spPr>
          <a:xfrm>
            <a:off x="1902211" y="1761660"/>
            <a:ext cx="6779096" cy="32403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Minder wisselmomenten</a:t>
            </a:r>
          </a:p>
          <a:p>
            <a:pPr>
              <a:buFontTx/>
              <a:buChar char="-"/>
            </a:pPr>
            <a:r>
              <a:rPr lang="nl-NL" dirty="0"/>
              <a:t>Minder zware </a:t>
            </a:r>
            <a:r>
              <a:rPr lang="nl-NL" dirty="0" smtClean="0"/>
              <a:t>tas</a:t>
            </a:r>
          </a:p>
          <a:p>
            <a:pPr>
              <a:buFontTx/>
              <a:buChar char="-"/>
            </a:pPr>
            <a:r>
              <a:rPr lang="nl-NL" dirty="0" smtClean="0"/>
              <a:t>Meer ruimte voor afwisseling in de les</a:t>
            </a:r>
          </a:p>
          <a:p>
            <a:pPr>
              <a:buFontTx/>
              <a:buChar char="-"/>
            </a:pPr>
            <a:r>
              <a:rPr lang="nl-NL" dirty="0" smtClean="0"/>
              <a:t>Afname </a:t>
            </a:r>
            <a:r>
              <a:rPr lang="nl-NL" dirty="0" err="1" smtClean="0"/>
              <a:t>toetsdruk</a:t>
            </a:r>
            <a:endParaRPr lang="nl-NL" dirty="0"/>
          </a:p>
          <a:p>
            <a:pPr>
              <a:buFontTx/>
              <a:buChar char="-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8915398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sresultaat voor inspirat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53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Afbeeldingsresultaat voor leerlingen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71752"/>
            <a:ext cx="6096000" cy="247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1902211" y="1122733"/>
            <a:ext cx="3000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In de praktijk</a:t>
            </a:r>
            <a:endParaRPr lang="nl-NL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5569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304</Words>
  <Application>Microsoft Macintosh PowerPoint</Application>
  <PresentationFormat>Diavoorstelling (16:9)</PresentationFormat>
  <Paragraphs>99</Paragraphs>
  <Slides>19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0" baseType="lpstr">
      <vt:lpstr>Kantoorthema</vt:lpstr>
      <vt:lpstr>Ons onderwijs </vt:lpstr>
      <vt:lpstr>Ons onderwijs </vt:lpstr>
      <vt:lpstr>Ons onderwijs </vt:lpstr>
      <vt:lpstr>Ons onderwijs </vt:lpstr>
      <vt:lpstr>Ons onderwijs </vt:lpstr>
      <vt:lpstr>Ons onderwijs </vt:lpstr>
      <vt:lpstr>Ons onderwijs </vt:lpstr>
      <vt:lpstr>Ons onderwijs </vt:lpstr>
      <vt:lpstr>PowerPoint-presentatie</vt:lpstr>
      <vt:lpstr>Lestijden 60 min</vt:lpstr>
      <vt:lpstr> Rooster Amin B1c</vt:lpstr>
      <vt:lpstr>Maatwerkkeuze brugklas</vt:lpstr>
      <vt:lpstr> Rooster Fleur H4b</vt:lpstr>
      <vt:lpstr>Maatwerkkeuze havo 4</vt:lpstr>
      <vt:lpstr>Ons onderwijs </vt:lpstr>
      <vt:lpstr>Ons onderwijs </vt:lpstr>
      <vt:lpstr>Ons onderwijs </vt:lpstr>
      <vt:lpstr>Ons onderwijs </vt:lpstr>
      <vt:lpstr>Ons onderwijs </vt:lpstr>
    </vt:vector>
  </TitlesOfParts>
  <Company>Stanislascollege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Ons onderwijs</dc:title>
  <dc:creator>Kraan, Jeroen van der</dc:creator>
  <cp:lastModifiedBy>Jeroen van der Kraan</cp:lastModifiedBy>
  <cp:revision>50</cp:revision>
  <cp:lastPrinted>2019-09-19T08:58:52Z</cp:lastPrinted>
  <dcterms:created xsi:type="dcterms:W3CDTF">2019-09-12T13:16:46Z</dcterms:created>
  <dcterms:modified xsi:type="dcterms:W3CDTF">2019-12-03T07:56:46Z</dcterms:modified>
</cp:coreProperties>
</file>