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66" r:id="rId6"/>
    <p:sldId id="273" r:id="rId7"/>
    <p:sldId id="272" r:id="rId8"/>
    <p:sldId id="284" r:id="rId9"/>
    <p:sldId id="285" r:id="rId10"/>
    <p:sldId id="286" r:id="rId11"/>
    <p:sldId id="287" r:id="rId12"/>
    <p:sldId id="288" r:id="rId13"/>
    <p:sldId id="289" r:id="rId14"/>
    <p:sldId id="281" r:id="rId15"/>
    <p:sldId id="282" r:id="rId16"/>
    <p:sldId id="291" r:id="rId17"/>
    <p:sldId id="290" r:id="rId18"/>
    <p:sldId id="283" r:id="rId1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1F82"/>
    <a:srgbClr val="009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 autoAdjust="0"/>
    <p:restoredTop sz="94694"/>
  </p:normalViewPr>
  <p:slideViewPr>
    <p:cSldViewPr snapToObjects="1" showGuides="1">
      <p:cViewPr varScale="1">
        <p:scale>
          <a:sx n="81" d="100"/>
          <a:sy n="81" d="100"/>
        </p:scale>
        <p:origin x="193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ise, Natasja" userId="a7a4dc7d-8d27-47e9-b68f-63560e2fd1af" providerId="ADAL" clId="{32650CAE-846B-4D0A-97EA-97D03D2A6B62}"/>
    <pc:docChg chg="modSld">
      <pc:chgData name="Geise, Natasja" userId="a7a4dc7d-8d27-47e9-b68f-63560e2fd1af" providerId="ADAL" clId="{32650CAE-846B-4D0A-97EA-97D03D2A6B62}" dt="2022-09-02T07:44:22.586" v="202" actId="6549"/>
      <pc:docMkLst>
        <pc:docMk/>
      </pc:docMkLst>
      <pc:sldChg chg="modSp mod">
        <pc:chgData name="Geise, Natasja" userId="a7a4dc7d-8d27-47e9-b68f-63560e2fd1af" providerId="ADAL" clId="{32650CAE-846B-4D0A-97EA-97D03D2A6B62}" dt="2022-09-02T07:43:18.453" v="117" actId="20577"/>
        <pc:sldMkLst>
          <pc:docMk/>
          <pc:sldMk cId="0" sldId="256"/>
        </pc:sldMkLst>
        <pc:spChg chg="mod">
          <ac:chgData name="Geise, Natasja" userId="a7a4dc7d-8d27-47e9-b68f-63560e2fd1af" providerId="ADAL" clId="{32650CAE-846B-4D0A-97EA-97D03D2A6B62}" dt="2022-09-02T07:43:18.453" v="117" actId="2057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Geise, Natasja" userId="a7a4dc7d-8d27-47e9-b68f-63560e2fd1af" providerId="ADAL" clId="{32650CAE-846B-4D0A-97EA-97D03D2A6B62}" dt="2022-09-02T07:43:47.188" v="154" actId="20577"/>
        <pc:sldMkLst>
          <pc:docMk/>
          <pc:sldMk cId="0" sldId="266"/>
        </pc:sldMkLst>
        <pc:spChg chg="mod">
          <ac:chgData name="Geise, Natasja" userId="a7a4dc7d-8d27-47e9-b68f-63560e2fd1af" providerId="ADAL" clId="{32650CAE-846B-4D0A-97EA-97D03D2A6B62}" dt="2022-09-02T07:43:47.188" v="154" actId="20577"/>
          <ac:spMkLst>
            <pc:docMk/>
            <pc:sldMk cId="0" sldId="266"/>
            <ac:spMk id="9" creationId="{77EB382F-32D9-4E6C-8B18-7B26E301A13A}"/>
          </ac:spMkLst>
        </pc:spChg>
      </pc:sldChg>
      <pc:sldChg chg="modSp mod">
        <pc:chgData name="Geise, Natasja" userId="a7a4dc7d-8d27-47e9-b68f-63560e2fd1af" providerId="ADAL" clId="{32650CAE-846B-4D0A-97EA-97D03D2A6B62}" dt="2022-09-02T07:44:22.586" v="202" actId="6549"/>
        <pc:sldMkLst>
          <pc:docMk/>
          <pc:sldMk cId="1256199871" sldId="281"/>
        </pc:sldMkLst>
        <pc:spChg chg="mod">
          <ac:chgData name="Geise, Natasja" userId="a7a4dc7d-8d27-47e9-b68f-63560e2fd1af" providerId="ADAL" clId="{32650CAE-846B-4D0A-97EA-97D03D2A6B62}" dt="2022-09-02T07:44:22.586" v="202" actId="6549"/>
          <ac:spMkLst>
            <pc:docMk/>
            <pc:sldMk cId="1256199871" sldId="281"/>
            <ac:spMk id="9" creationId="{77EB382F-32D9-4E6C-8B18-7B26E301A13A}"/>
          </ac:spMkLst>
        </pc:spChg>
        <pc:picChg chg="mod">
          <ac:chgData name="Geise, Natasja" userId="a7a4dc7d-8d27-47e9-b68f-63560e2fd1af" providerId="ADAL" clId="{32650CAE-846B-4D0A-97EA-97D03D2A6B62}" dt="2022-08-29T15:51:12.801" v="113" actId="1076"/>
          <ac:picMkLst>
            <pc:docMk/>
            <pc:sldMk cId="1256199871" sldId="281"/>
            <ac:picMk id="2" creationId="{CF4408B7-E824-9FEC-8F22-2B4B59E98F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92E37-DEAD-C449-ADCC-8B6F14BE1A3F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973B2-F59F-8141-A482-B741DE92F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08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973B2-F59F-8141-A482-B741DE92FA0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9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9B08E-DE2D-C640-96B5-6663CC403FE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3OR6rlvTo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islascollege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hyperlink" Target="mailto:gein@stanislascollege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bsentiemeldingSCDD@stanislascollege.n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nislascollege.nl/dalton-delft/leerlingen/overgangsnorme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05856"/>
            <a:ext cx="7772400" cy="1470025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Sansa-Light" panose="02000603080000020004" pitchFamily="2" charset="0"/>
              </a:rPr>
              <a:t>Mentorgedeelte informatieavond 2 havo 31 augustus 2022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800" b="1" dirty="0">
                <a:solidFill>
                  <a:schemeClr val="bg1"/>
                </a:solidFill>
                <a:latin typeface="Sansa-Bold" panose="02000603080000020004" pitchFamily="2" charset="0"/>
              </a:rPr>
              <a:t>Het begint bij jou!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B06052-FF34-7B4F-A873-DAF9FB71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2401054" cy="1296144"/>
          </a:xfrm>
          <a:prstGeom prst="rect">
            <a:avLst/>
          </a:prstGeom>
        </p:spPr>
      </p:pic>
      <p:pic>
        <p:nvPicPr>
          <p:cNvPr id="8" name="Afbeelding 7" descr="Afbeelding met persoon, vloer, binnen, trein&#10;&#10;Automatisch gegenereerde beschrijving">
            <a:extLst>
              <a:ext uri="{FF2B5EF4-FFF2-40B4-BE49-F238E27FC236}">
                <a16:creationId xmlns:a16="http://schemas.microsoft.com/office/drawing/2014/main" id="{F5004DE1-1892-E343-A231-4B2B65BC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/>
          <a:stretch/>
        </p:blipFill>
        <p:spPr>
          <a:xfrm>
            <a:off x="42225" y="2852936"/>
            <a:ext cx="9117765" cy="5160311"/>
          </a:xfrm>
          <a:prstGeom prst="rect">
            <a:avLst/>
          </a:prstGeom>
        </p:spPr>
      </p:pic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B71BFD1-B51E-3641-8DC7-2A8FEF9B7003}"/>
              </a:ext>
            </a:extLst>
          </p:cNvPr>
          <p:cNvSpPr/>
          <p:nvPr/>
        </p:nvSpPr>
        <p:spPr>
          <a:xfrm>
            <a:off x="6843908" y="5433091"/>
            <a:ext cx="2808312" cy="92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F6FA805-FFDF-F748-986E-72A1A71FC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69" y="5483745"/>
            <a:ext cx="2061241" cy="845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Daltonagenda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Iedere leerling heeft een agenda gekregen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Mentor licht toe en komt er regelmatig op terug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Noodzakelijk voor goed plannen en organiseren</a:t>
            </a:r>
          </a:p>
          <a:p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Hierbij de link naar een instructievideo op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over het gebruik van de agenda </a:t>
            </a:r>
            <a:r>
              <a:rPr kumimoji="0" lang="nl-NL" sz="1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https://www.youtube.com/watch?v=N3OR6rlvTo4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tekst, klok&#10;&#10;Automatisch gegenereerde beschrijving">
            <a:extLst>
              <a:ext uri="{FF2B5EF4-FFF2-40B4-BE49-F238E27FC236}">
                <a16:creationId xmlns:a16="http://schemas.microsoft.com/office/drawing/2014/main" id="{8F44AB09-9E89-2544-85F6-641F73D76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74551"/>
            <a:ext cx="2940806" cy="319653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925E579-D9FC-80C5-C09D-8F1393BA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19" y="4701753"/>
            <a:ext cx="3312331" cy="19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6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6120680" cy="4538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Maatschappelijke stage (MAS)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Totaal 30 uur in totale </a:t>
            </a:r>
            <a:r>
              <a:rPr lang="nl-NL" dirty="0" err="1">
                <a:solidFill>
                  <a:schemeClr val="bg1"/>
                </a:solidFill>
              </a:rPr>
              <a:t>schoolcarriere</a:t>
            </a: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Doel: kennismaken met vrijwilligerswerk, ontdekken van werkveld, maatschappelijke verantwoordelijkheid (mag niet bij familie)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Voor aanvang: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dirty="0">
                <a:solidFill>
                  <a:schemeClr val="bg1"/>
                </a:solidFill>
              </a:rPr>
              <a:t>MAS-contract ophalen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dirty="0">
                <a:solidFill>
                  <a:schemeClr val="bg1"/>
                </a:solidFill>
              </a:rPr>
              <a:t>Goedkeuring activiteit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Contactpersoon MAS: mevr. </a:t>
            </a:r>
            <a:r>
              <a:rPr lang="nl-NL" dirty="0" err="1">
                <a:solidFill>
                  <a:schemeClr val="bg1"/>
                </a:solidFill>
              </a:rPr>
              <a:t>Ashruf</a:t>
            </a: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</a:rPr>
              <a:t>Certificaat bij diploma!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F4408B7-E824-9FEC-8F22-2B4B59E9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005064"/>
            <a:ext cx="2682472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9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827584" y="1772816"/>
            <a:ext cx="8100392" cy="4085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Ondersteuning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lvl="8">
              <a:lnSpc>
                <a:spcPct val="150000"/>
              </a:lnSpc>
            </a:pPr>
            <a:r>
              <a:rPr lang="nl-NL" sz="2000" dirty="0">
                <a:solidFill>
                  <a:schemeClr val="bg1"/>
                </a:solidFill>
              </a:rPr>
              <a:t>Basisondersteuning (niveau 1): </a:t>
            </a:r>
          </a:p>
          <a:p>
            <a:pPr marL="40005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Remedial teaching (maatwerk op basis van verklaring)</a:t>
            </a:r>
          </a:p>
          <a:p>
            <a:pPr marL="40005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Leer leren training</a:t>
            </a:r>
          </a:p>
          <a:p>
            <a:pPr marL="40005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BOF training</a:t>
            </a:r>
          </a:p>
          <a:p>
            <a:pPr marL="40005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Daltonuren</a:t>
            </a:r>
          </a:p>
          <a:p>
            <a:pPr marL="40005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Huiswerkbegeleiding </a:t>
            </a:r>
          </a:p>
          <a:p>
            <a:pPr marL="40005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Steunlessen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D2E2969-9809-EC08-3B1C-15A1898F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4" y="2915774"/>
            <a:ext cx="3102639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3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827584" y="1772816"/>
            <a:ext cx="8100392" cy="3111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Ondersteuning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lvl="8">
              <a:lnSpc>
                <a:spcPct val="150000"/>
              </a:lnSpc>
            </a:pPr>
            <a:r>
              <a:rPr lang="nl-NL" sz="2000" dirty="0">
                <a:solidFill>
                  <a:schemeClr val="bg1"/>
                </a:solidFill>
              </a:rPr>
              <a:t>Extra ondersteuning (niveau 2): </a:t>
            </a:r>
          </a:p>
          <a:p>
            <a:pPr lvl="8">
              <a:lnSpc>
                <a:spcPct val="150000"/>
              </a:lnSpc>
            </a:pPr>
            <a:endParaRPr lang="nl-NL" sz="1600" dirty="0">
              <a:solidFill>
                <a:schemeClr val="bg1"/>
              </a:solidFill>
            </a:endParaRPr>
          </a:p>
          <a:p>
            <a:pPr lvl="8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Wordt georganiseerd door de school en het samenwerkingsverband. De ondersteuning vindt plaats op school.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D2E2969-9809-EC08-3B1C-15A1898F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4" y="2915774"/>
            <a:ext cx="3102639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8100392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Praktische informatie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lvl="8"/>
            <a:endParaRPr lang="nl-NL" dirty="0">
              <a:solidFill>
                <a:schemeClr val="bg1"/>
              </a:solidFill>
            </a:endParaRP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Emailadres correct?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Telefoonnummer correct?</a:t>
            </a:r>
          </a:p>
          <a:p>
            <a:pPr lvl="8"/>
            <a:endParaRPr lang="nl-NL" dirty="0">
              <a:solidFill>
                <a:schemeClr val="bg1"/>
              </a:solidFill>
            </a:endParaRPr>
          </a:p>
          <a:p>
            <a:pPr lvl="8"/>
            <a:r>
              <a:rPr lang="nl-NL" dirty="0">
                <a:solidFill>
                  <a:schemeClr val="bg1"/>
                </a:solidFill>
              </a:rPr>
              <a:t>(kunt u zelf aanpassen in Magister)</a:t>
            </a:r>
          </a:p>
          <a:p>
            <a:pPr lvl="8"/>
            <a:endParaRPr lang="nl-NL" dirty="0">
              <a:solidFill>
                <a:schemeClr val="bg1"/>
              </a:solidFill>
            </a:endParaRP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Mobiele telefoons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Chromebooks</a:t>
            </a:r>
            <a:endParaRPr lang="nl-NL" dirty="0">
              <a:solidFill>
                <a:schemeClr val="bg1"/>
              </a:solidFill>
            </a:endParaRP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Boeken via boekenfonds Van Dijk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Ouder(s) / verzorger(s) met financiële problemen (folder)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Covid in de toekomst?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Oudernieuwsbrief via mail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CFB7ACC-31C9-5A47-9C63-D0D7FAAD1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221148">
            <a:off x="588635" y="3331651"/>
            <a:ext cx="3599894" cy="2400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796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42951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  <a:latin typeface="Sansa-Light"/>
              </a:rPr>
              <a:t>Bedankt voor uw aandacht </a:t>
            </a:r>
            <a:br>
              <a:rPr lang="nl-NL" dirty="0">
                <a:latin typeface="Sansa-Light" panose="02000603080000020004" pitchFamily="2" charset="0"/>
              </a:rPr>
            </a:br>
            <a:br>
              <a:rPr lang="nl-NL" sz="600" dirty="0">
                <a:latin typeface="Sansa-Light" panose="02000603080000020004" pitchFamily="2" charset="0"/>
              </a:rPr>
            </a:br>
            <a:r>
              <a:rPr lang="nl-NL" sz="2000" dirty="0">
                <a:solidFill>
                  <a:schemeClr val="bg1"/>
                </a:solidFill>
                <a:latin typeface="Sansa-Light" panose="02000603080000020004" pitchFamily="2" charset="0"/>
              </a:rPr>
              <a:t>vragen: mail de mentor! Tot ziens bij het volgende MOL-gesprek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800" b="1" dirty="0">
                <a:solidFill>
                  <a:schemeClr val="bg1"/>
                </a:solidFill>
                <a:latin typeface="Sansa-Bold" panose="02000603080000020004" pitchFamily="2" charset="0"/>
              </a:rPr>
              <a:t>Het begint bij jou!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B06052-FF34-7B4F-A873-DAF9FB71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2401054" cy="12961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004DE1-1892-E343-A231-4B2B65BC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32" b="12256"/>
          <a:stretch/>
        </p:blipFill>
        <p:spPr>
          <a:xfrm>
            <a:off x="0" y="3212976"/>
            <a:ext cx="9117765" cy="41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5544616" cy="51090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Voorstellen mentor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Klas 2HA, 2HB, 2HC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Drie klassen van 29, 29 en 30 leerlingen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Vak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bg1"/>
                </a:solidFill>
              </a:rPr>
              <a:t>Mentorles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r>
              <a:rPr lang="nl-NL" sz="2800" dirty="0">
                <a:solidFill>
                  <a:schemeClr val="bg1"/>
                </a:solidFill>
              </a:rPr>
              <a:t>Eerste aanspreekpunt leerling en ouders!!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95ACEF-3AAA-A2CF-EDE0-1B4980FD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244837"/>
            <a:ext cx="2743572" cy="32673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4680520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Daltonkernwaarden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E9CFB7-4BD2-2747-81AD-B38093BB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338" y="2906506"/>
            <a:ext cx="1517010" cy="1648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A8BDD2-FEFC-6649-8DBC-5FFB6E5DF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564" y="2963092"/>
            <a:ext cx="1517010" cy="1645209"/>
          </a:xfrm>
          <a:prstGeom prst="rect">
            <a:avLst/>
          </a:prstGeom>
        </p:spPr>
      </p:pic>
      <p:pic>
        <p:nvPicPr>
          <p:cNvPr id="11" name="Afbeelding 10" descr="Afbeelding met tekst, klok&#10;&#10;Automatisch gegenereerde beschrijving">
            <a:extLst>
              <a:ext uri="{FF2B5EF4-FFF2-40B4-BE49-F238E27FC236}">
                <a16:creationId xmlns:a16="http://schemas.microsoft.com/office/drawing/2014/main" id="{9E55961A-E3BD-F743-8A58-2465FB2AA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970" y="2896114"/>
            <a:ext cx="1536128" cy="1669705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4F2B8D6-21FA-DA4E-A5D1-1AC74B5C2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744" y="2906506"/>
            <a:ext cx="1536128" cy="16697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3DCEF98-3ADC-0148-82A7-68D41FACF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68" y="2924944"/>
            <a:ext cx="1517010" cy="164520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16EB16F-62CB-DD45-8F84-740F909912D1}"/>
              </a:ext>
            </a:extLst>
          </p:cNvPr>
          <p:cNvSpPr txBox="1"/>
          <p:nvPr/>
        </p:nvSpPr>
        <p:spPr>
          <a:xfrm>
            <a:off x="755576" y="4768951"/>
            <a:ext cx="854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zelfstandigheid  samenwerking           reflectie              effectiviteit   verantwoordelijkheid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818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Verantwoordelijkheid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  <a:hlinkClick r:id="rId3"/>
              </a:rPr>
              <a:t>www.stanislascollege.nl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Inloggen – Magister: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Rooster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Absentie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Cijfers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Adresgegevens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ELO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Onze scholen – </a:t>
            </a:r>
            <a:r>
              <a:rPr lang="nl-NL" sz="2000" dirty="0" err="1">
                <a:solidFill>
                  <a:schemeClr val="bg1"/>
                </a:solidFill>
              </a:rPr>
              <a:t>Stanislascollege</a:t>
            </a:r>
            <a:r>
              <a:rPr lang="nl-NL" sz="2000" dirty="0">
                <a:solidFill>
                  <a:schemeClr val="bg1"/>
                </a:solidFill>
              </a:rPr>
              <a:t> Dalton Delft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Jaargids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Verlofaanvraag: </a:t>
            </a:r>
            <a:r>
              <a:rPr lang="nl-NL" sz="2000" dirty="0">
                <a:solidFill>
                  <a:schemeClr val="bg1"/>
                </a:solidFill>
                <a:hlinkClick r:id="rId4"/>
              </a:rPr>
              <a:t>gein@stanislascollege.nl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Downloads - oudernieuwsbrief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E8679906-E775-5942-B127-993849A01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461" y="232471"/>
            <a:ext cx="2940807" cy="31965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53BF840-A1F1-5E88-72A3-893D3C732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392" y="3549210"/>
            <a:ext cx="1700048" cy="30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Ziek / verlof / medisch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Onvoorzien: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Telefonisch (8.00 – 8.30 uur)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Via Magister app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Proberen: lukt het niet, naar huis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Corona: graag melden</a:t>
            </a:r>
          </a:p>
          <a:p>
            <a:pPr marL="342900" indent="-34290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Voorzien (verlof / medisch):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Voorkomen (niet onder schooltijd)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  <a:hlinkClick r:id="rId3"/>
              </a:rPr>
              <a:t>absentiemeldingSCDD@stanislascollege.nl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Verlofaanvraag tijdig via teamleider – een maand van te voren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4FDF46F-58DB-9046-A7C4-23A53A9DB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091" y="178152"/>
            <a:ext cx="2940806" cy="318932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1FB95E9-32FD-40BD-33D4-27023665D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061" y="3461182"/>
            <a:ext cx="3861939" cy="24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56015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Cijfers / bevorderingsnorm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Rapporten: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Vier </a:t>
            </a:r>
            <a:r>
              <a:rPr lang="nl-NL" dirty="0" err="1">
                <a:solidFill>
                  <a:schemeClr val="bg1"/>
                </a:solidFill>
              </a:rPr>
              <a:t>toetsweken</a:t>
            </a: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So’s</a:t>
            </a:r>
            <a:r>
              <a:rPr lang="nl-NL" dirty="0">
                <a:solidFill>
                  <a:schemeClr val="bg1"/>
                </a:solidFill>
              </a:rPr>
              <a:t>, repetities, presentaties, werkstukken, opdrachten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Doorlopend gemiddelde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Cijfers afgerond op 1 decimaal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Advies na periode 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Voorlopig advies in februari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Motivatie, inzicht, houding, enz.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Bij mavo-advies: mavo keuzetraject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Bevorderingsnormen op site: </a:t>
            </a:r>
          </a:p>
          <a:p>
            <a:r>
              <a:rPr lang="nl-NL" dirty="0">
                <a:solidFill>
                  <a:schemeClr val="bg1"/>
                </a:solidFill>
                <a:hlinkClick r:id="rId3"/>
              </a:rPr>
              <a:t>https://www.stanislascollege.nl/dalton-delft/leerlingen/overgangsnormen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A9D7C4-5A49-4640-B59E-FC7BD918D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886" y="29663"/>
            <a:ext cx="3103081" cy="337291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7C40AC1-74A4-DC24-DD4E-3DBE600E6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887" y="3864617"/>
            <a:ext cx="2979578" cy="198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2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Zelfstandigheid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Uitgaan van daltonkernwaarden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Periodeplanners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Inschrijven </a:t>
            </a:r>
            <a:r>
              <a:rPr lang="nl-NL" sz="2000" dirty="0" err="1">
                <a:solidFill>
                  <a:schemeClr val="bg1"/>
                </a:solidFill>
              </a:rPr>
              <a:t>daltonuur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Daltonagenda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Google Classroom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48CB8E9-0A9A-8145-AAC1-4382A00E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78" y="156348"/>
            <a:ext cx="2981019" cy="323293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A589903-EC3E-BB49-A2B2-28C59AF46F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58719">
            <a:off x="5134367" y="3728813"/>
            <a:ext cx="3605659" cy="2403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143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rgbClr val="831F82"/>
                </a:solidFill>
                <a:latin typeface="Sansa-Light" panose="02000603080000020004" pitchFamily="2" charset="0"/>
              </a:rPr>
              <a:t>Daltonuur</a:t>
            </a:r>
            <a:endParaRPr lang="nl-NL" sz="2800" dirty="0">
              <a:solidFill>
                <a:srgbClr val="831F82"/>
              </a:solidFill>
              <a:latin typeface="Sansa-Light" panose="02000603080000020004" pitchFamily="2" charset="0"/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Vier dagen per week – 3</a:t>
            </a:r>
            <a:r>
              <a:rPr lang="nl-NL" sz="2000" baseline="30000" dirty="0">
                <a:solidFill>
                  <a:schemeClr val="bg1"/>
                </a:solidFill>
              </a:rPr>
              <a:t>e</a:t>
            </a:r>
            <a:r>
              <a:rPr lang="nl-NL" sz="2000" dirty="0">
                <a:solidFill>
                  <a:schemeClr val="bg1"/>
                </a:solidFill>
              </a:rPr>
              <a:t> lesuur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Keuze maken voor welk vak / welke docent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Keuze zelf maken in magister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Keuze mag maximaal één uur voor het </a:t>
            </a:r>
            <a:r>
              <a:rPr lang="nl-NL" sz="2000" dirty="0" err="1">
                <a:solidFill>
                  <a:schemeClr val="bg1"/>
                </a:solidFill>
              </a:rPr>
              <a:t>daltonuur</a:t>
            </a:r>
            <a:r>
              <a:rPr lang="nl-NL" sz="2000" dirty="0">
                <a:solidFill>
                  <a:schemeClr val="bg1"/>
                </a:solidFill>
              </a:rPr>
              <a:t> gewijzigd worden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Docent kan leerlingen uitnodigen / verplichten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Specifiek </a:t>
            </a:r>
            <a:r>
              <a:rPr lang="nl-NL" sz="2000" dirty="0" err="1">
                <a:solidFill>
                  <a:schemeClr val="bg1"/>
                </a:solidFill>
              </a:rPr>
              <a:t>daltonuur</a:t>
            </a:r>
            <a:r>
              <a:rPr lang="nl-NL" sz="2000" dirty="0">
                <a:solidFill>
                  <a:schemeClr val="bg1"/>
                </a:solidFill>
              </a:rPr>
              <a:t> voor bepaalde klas of </a:t>
            </a:r>
            <a:r>
              <a:rPr lang="nl-NL" sz="2000" dirty="0" err="1">
                <a:solidFill>
                  <a:schemeClr val="bg1"/>
                </a:solidFill>
              </a:rPr>
              <a:t>jaarlaag</a:t>
            </a:r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      (gesloten </a:t>
            </a:r>
            <a:r>
              <a:rPr lang="nl-NL" sz="2000" dirty="0" err="1">
                <a:solidFill>
                  <a:schemeClr val="bg1"/>
                </a:solidFill>
              </a:rPr>
              <a:t>daltonuur</a:t>
            </a:r>
            <a:r>
              <a:rPr lang="nl-NL" sz="20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Mentor kan begeleiden bij maken keuze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4x per schooljaar: </a:t>
            </a:r>
            <a:r>
              <a:rPr lang="nl-NL" sz="2000" dirty="0" err="1">
                <a:solidFill>
                  <a:schemeClr val="bg1"/>
                </a:solidFill>
              </a:rPr>
              <a:t>toetsweek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daltonuur</a:t>
            </a:r>
            <a:r>
              <a:rPr lang="nl-NL" sz="2000" dirty="0">
                <a:solidFill>
                  <a:schemeClr val="bg1"/>
                </a:solidFill>
              </a:rPr>
              <a:t> experiment</a:t>
            </a:r>
          </a:p>
          <a:p>
            <a:r>
              <a:rPr lang="nl-NL" sz="2000" dirty="0">
                <a:solidFill>
                  <a:schemeClr val="bg1"/>
                </a:solidFill>
              </a:rPr>
              <a:t>      (in de </a:t>
            </a:r>
            <a:r>
              <a:rPr lang="nl-NL" sz="2000" dirty="0" err="1">
                <a:solidFill>
                  <a:schemeClr val="bg1"/>
                </a:solidFill>
              </a:rPr>
              <a:t>mentorles</a:t>
            </a:r>
            <a:r>
              <a:rPr lang="nl-NL" sz="2000" dirty="0">
                <a:solidFill>
                  <a:schemeClr val="bg1"/>
                </a:solidFill>
              </a:rPr>
              <a:t> plant een leerling een week vooruit</a:t>
            </a:r>
          </a:p>
          <a:p>
            <a:r>
              <a:rPr lang="nl-NL" sz="2000" dirty="0">
                <a:solidFill>
                  <a:schemeClr val="bg1"/>
                </a:solidFill>
              </a:rPr>
              <a:t>       de daltonuren al in)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tekst, klok&#10;&#10;Automatisch gegenereerde beschrijving">
            <a:extLst>
              <a:ext uri="{FF2B5EF4-FFF2-40B4-BE49-F238E27FC236}">
                <a16:creationId xmlns:a16="http://schemas.microsoft.com/office/drawing/2014/main" id="{8F44AB09-9E89-2544-85F6-641F73D7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74551"/>
            <a:ext cx="2940806" cy="31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8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Periodeplanners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Per periode een overzicht van elk vak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Duidelijk wel werk er voor dit vak gedaan moet worden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Planning van toetsen per periode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In magister bij de ELO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tekst, klok&#10;&#10;Automatisch gegenereerde beschrijving">
            <a:extLst>
              <a:ext uri="{FF2B5EF4-FFF2-40B4-BE49-F238E27FC236}">
                <a16:creationId xmlns:a16="http://schemas.microsoft.com/office/drawing/2014/main" id="{8F44AB09-9E89-2544-85F6-641F73D7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74551"/>
            <a:ext cx="2940806" cy="319653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5E6827D-A702-835D-9708-E07EC040B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176748"/>
            <a:ext cx="4320480" cy="23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14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D7599F26C57943BF42AF5684F234AD" ma:contentTypeVersion="13" ma:contentTypeDescription="Create a new document." ma:contentTypeScope="" ma:versionID="8bc6e6ac9e195c85643a79e89d9eaf93">
  <xsd:schema xmlns:xsd="http://www.w3.org/2001/XMLSchema" xmlns:xs="http://www.w3.org/2001/XMLSchema" xmlns:p="http://schemas.microsoft.com/office/2006/metadata/properties" xmlns:ns3="2cc047a0-1d7e-4a73-8fe5-0a461ac454df" xmlns:ns4="f2cbcae3-916d-4ff6-ab2f-0834e6dadbef" targetNamespace="http://schemas.microsoft.com/office/2006/metadata/properties" ma:root="true" ma:fieldsID="5d0c45b9cce7df1964775e3919eb07c3" ns3:_="" ns4:_="">
    <xsd:import namespace="2cc047a0-1d7e-4a73-8fe5-0a461ac454df"/>
    <xsd:import namespace="f2cbcae3-916d-4ff6-ab2f-0834e6dadb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047a0-1d7e-4a73-8fe5-0a461ac454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bcae3-916d-4ff6-ab2f-0834e6dad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771203-C0CD-41B3-89A1-2088898A44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c047a0-1d7e-4a73-8fe5-0a461ac454df"/>
    <ds:schemaRef ds:uri="f2cbcae3-916d-4ff6-ab2f-0834e6dad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438AF5-0F4D-46C0-92F5-72CC92A01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266DFF-0D55-4E96-B6E1-688F322481F7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f2cbcae3-916d-4ff6-ab2f-0834e6dadbef"/>
    <ds:schemaRef ds:uri="http://schemas.openxmlformats.org/package/2006/metadata/core-properties"/>
    <ds:schemaRef ds:uri="2cc047a0-1d7e-4a73-8fe5-0a461ac454d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524</Words>
  <Application>Microsoft Office PowerPoint</Application>
  <PresentationFormat>Diavoorstelling (4:3)</PresentationFormat>
  <Paragraphs>154</Paragraphs>
  <Slides>15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Sansa-Bold</vt:lpstr>
      <vt:lpstr>Sansa-Light</vt:lpstr>
      <vt:lpstr>Office-thema</vt:lpstr>
      <vt:lpstr>Mentorgedeelte informatieavond 2 havo 31 augustus 2022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uw aandacht   vragen: mail de mentor! Tot ziens bij het volgende MOL-gesprek</vt:lpstr>
    </vt:vector>
  </TitlesOfParts>
  <Company>Goedinvorm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Jeroen van den Akker</dc:creator>
  <cp:lastModifiedBy>Geise, Natasja</cp:lastModifiedBy>
  <cp:revision>27</cp:revision>
  <dcterms:created xsi:type="dcterms:W3CDTF">2018-11-19T09:51:06Z</dcterms:created>
  <dcterms:modified xsi:type="dcterms:W3CDTF">2022-09-02T07:44:31Z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0x010100C8D7599F26C57943BF42AF5684F234AD</vt:lpwstr>
  </property>
</Properties>
</file>